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3" r:id="rId2"/>
    <p:sldId id="256" r:id="rId3"/>
    <p:sldId id="257" r:id="rId4"/>
    <p:sldId id="258" r:id="rId5"/>
    <p:sldId id="259" r:id="rId6"/>
    <p:sldId id="260" r:id="rId7"/>
    <p:sldId id="261" r:id="rId8"/>
    <p:sldId id="264" r:id="rId9"/>
    <p:sldId id="262" r:id="rId10"/>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9" autoAdjust="0"/>
    <p:restoredTop sz="94660"/>
  </p:normalViewPr>
  <p:slideViewPr>
    <p:cSldViewPr snapToGrid="0">
      <p:cViewPr>
        <p:scale>
          <a:sx n="80" d="100"/>
          <a:sy n="80" d="100"/>
        </p:scale>
        <p:origin x="-84" y="-6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144400-581B-3240-9313-35E253C2C5B4}" type="datetimeFigureOut">
              <a:rPr lang="de-DE" smtClean="0"/>
              <a:t>26.11.2022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F372E0-3BC6-E74F-AB1F-6B7807CBBC88}" type="slidenum">
              <a:rPr lang="de-DE" smtClean="0"/>
              <a:t>‹#›</a:t>
            </a:fld>
            <a:endParaRPr lang="de-DE"/>
          </a:p>
        </p:txBody>
      </p:sp>
    </p:spTree>
    <p:extLst>
      <p:ext uri="{BB962C8B-B14F-4D97-AF65-F5344CB8AC3E}">
        <p14:creationId xmlns:p14="http://schemas.microsoft.com/office/powerpoint/2010/main" val="341231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sk-SK"/>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sk-SK"/>
          </a:p>
        </p:txBody>
      </p:sp>
      <p:sp>
        <p:nvSpPr>
          <p:cNvPr id="4" name="Zástupný symbol pro datum 3"/>
          <p:cNvSpPr>
            <a:spLocks noGrp="1"/>
          </p:cNvSpPr>
          <p:nvPr>
            <p:ph type="dt" sz="half" idx="10"/>
          </p:nvPr>
        </p:nvSpPr>
        <p:spPr/>
        <p:txBody>
          <a:bodyPr/>
          <a:lstStyle/>
          <a:p>
            <a:fld id="{4DDE43F8-62BC-9047-8846-87AECFDD4E56}" type="datetime1">
              <a:rPr lang="de-DE" smtClean="0"/>
              <a:t>26.11.2022</a:t>
            </a:fld>
            <a:endParaRPr lang="sk-SK"/>
          </a:p>
        </p:txBody>
      </p:sp>
      <p:sp>
        <p:nvSpPr>
          <p:cNvPr id="5" name="Zástupný symbol pro zápatí 4"/>
          <p:cNvSpPr>
            <a:spLocks noGrp="1"/>
          </p:cNvSpPr>
          <p:nvPr>
            <p:ph type="ftr" sz="quarter" idx="11"/>
          </p:nvPr>
        </p:nvSpPr>
        <p:spPr/>
        <p:txBody>
          <a:bodyPr/>
          <a:lstStyle/>
          <a:p>
            <a:endParaRPr lang="sk-SK"/>
          </a:p>
        </p:txBody>
      </p:sp>
      <p:sp>
        <p:nvSpPr>
          <p:cNvPr id="6" name="Zástupný symbol pro číslo snímku 5"/>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2414349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sk-SK"/>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4" name="Zástupný symbol pro datum 3"/>
          <p:cNvSpPr>
            <a:spLocks noGrp="1"/>
          </p:cNvSpPr>
          <p:nvPr>
            <p:ph type="dt" sz="half" idx="10"/>
          </p:nvPr>
        </p:nvSpPr>
        <p:spPr/>
        <p:txBody>
          <a:bodyPr/>
          <a:lstStyle/>
          <a:p>
            <a:fld id="{710EDE92-286A-9147-A5F0-0AB44A4ACBE9}" type="datetime1">
              <a:rPr lang="de-DE" smtClean="0"/>
              <a:t>26.11.2022</a:t>
            </a:fld>
            <a:endParaRPr lang="sk-SK"/>
          </a:p>
        </p:txBody>
      </p:sp>
      <p:sp>
        <p:nvSpPr>
          <p:cNvPr id="5" name="Zástupný symbol pro zápatí 4"/>
          <p:cNvSpPr>
            <a:spLocks noGrp="1"/>
          </p:cNvSpPr>
          <p:nvPr>
            <p:ph type="ftr" sz="quarter" idx="11"/>
          </p:nvPr>
        </p:nvSpPr>
        <p:spPr/>
        <p:txBody>
          <a:bodyPr/>
          <a:lstStyle/>
          <a:p>
            <a:endParaRPr lang="sk-SK"/>
          </a:p>
        </p:txBody>
      </p:sp>
      <p:sp>
        <p:nvSpPr>
          <p:cNvPr id="6" name="Zástupný symbol pro číslo snímku 5"/>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2026368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endParaRPr lang="sk-SK"/>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4" name="Zástupný symbol pro datum 3"/>
          <p:cNvSpPr>
            <a:spLocks noGrp="1"/>
          </p:cNvSpPr>
          <p:nvPr>
            <p:ph type="dt" sz="half" idx="10"/>
          </p:nvPr>
        </p:nvSpPr>
        <p:spPr/>
        <p:txBody>
          <a:bodyPr/>
          <a:lstStyle/>
          <a:p>
            <a:fld id="{E0920288-DF69-4942-9C80-BC1AEDB0D60B}" type="datetime1">
              <a:rPr lang="de-DE" smtClean="0"/>
              <a:t>26.11.2022</a:t>
            </a:fld>
            <a:endParaRPr lang="sk-SK"/>
          </a:p>
        </p:txBody>
      </p:sp>
      <p:sp>
        <p:nvSpPr>
          <p:cNvPr id="5" name="Zástupný symbol pro zápatí 4"/>
          <p:cNvSpPr>
            <a:spLocks noGrp="1"/>
          </p:cNvSpPr>
          <p:nvPr>
            <p:ph type="ftr" sz="quarter" idx="11"/>
          </p:nvPr>
        </p:nvSpPr>
        <p:spPr/>
        <p:txBody>
          <a:bodyPr/>
          <a:lstStyle/>
          <a:p>
            <a:endParaRPr lang="sk-SK"/>
          </a:p>
        </p:txBody>
      </p:sp>
      <p:sp>
        <p:nvSpPr>
          <p:cNvPr id="6" name="Zástupný symbol pro číslo snímku 5"/>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395001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sk-SK"/>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4" name="Zástupný symbol pro datum 3"/>
          <p:cNvSpPr>
            <a:spLocks noGrp="1"/>
          </p:cNvSpPr>
          <p:nvPr>
            <p:ph type="dt" sz="half" idx="10"/>
          </p:nvPr>
        </p:nvSpPr>
        <p:spPr/>
        <p:txBody>
          <a:bodyPr/>
          <a:lstStyle/>
          <a:p>
            <a:fld id="{7FEBE557-98AA-2D4C-B809-966F7FCE4A1F}" type="datetime1">
              <a:rPr lang="de-DE" smtClean="0"/>
              <a:t>26.11.2022</a:t>
            </a:fld>
            <a:endParaRPr lang="sk-SK"/>
          </a:p>
        </p:txBody>
      </p:sp>
      <p:sp>
        <p:nvSpPr>
          <p:cNvPr id="5" name="Zástupný symbol pro zápatí 4"/>
          <p:cNvSpPr>
            <a:spLocks noGrp="1"/>
          </p:cNvSpPr>
          <p:nvPr>
            <p:ph type="ftr" sz="quarter" idx="11"/>
          </p:nvPr>
        </p:nvSpPr>
        <p:spPr/>
        <p:txBody>
          <a:bodyPr/>
          <a:lstStyle/>
          <a:p>
            <a:endParaRPr lang="sk-SK"/>
          </a:p>
        </p:txBody>
      </p:sp>
      <p:sp>
        <p:nvSpPr>
          <p:cNvPr id="6" name="Zástupný symbol pro číslo snímku 5"/>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2685040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sk-SK"/>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90DB84E7-3045-4D45-9999-FBBD9086E7B0}" type="datetime1">
              <a:rPr lang="de-DE" smtClean="0"/>
              <a:t>26.11.2022</a:t>
            </a:fld>
            <a:endParaRPr lang="sk-SK"/>
          </a:p>
        </p:txBody>
      </p:sp>
      <p:sp>
        <p:nvSpPr>
          <p:cNvPr id="5" name="Zástupný symbol pro zápatí 4"/>
          <p:cNvSpPr>
            <a:spLocks noGrp="1"/>
          </p:cNvSpPr>
          <p:nvPr>
            <p:ph type="ftr" sz="quarter" idx="11"/>
          </p:nvPr>
        </p:nvSpPr>
        <p:spPr/>
        <p:txBody>
          <a:bodyPr/>
          <a:lstStyle/>
          <a:p>
            <a:endParaRPr lang="sk-SK"/>
          </a:p>
        </p:txBody>
      </p:sp>
      <p:sp>
        <p:nvSpPr>
          <p:cNvPr id="6" name="Zástupný symbol pro číslo snímku 5"/>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3140652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sk-SK"/>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5" name="Zástupný symbol pro datum 4"/>
          <p:cNvSpPr>
            <a:spLocks noGrp="1"/>
          </p:cNvSpPr>
          <p:nvPr>
            <p:ph type="dt" sz="half" idx="10"/>
          </p:nvPr>
        </p:nvSpPr>
        <p:spPr/>
        <p:txBody>
          <a:bodyPr/>
          <a:lstStyle/>
          <a:p>
            <a:fld id="{5AACAAAC-EA53-FF42-8A8F-0D9BD0C80A40}" type="datetime1">
              <a:rPr lang="de-DE" smtClean="0"/>
              <a:t>26.11.2022</a:t>
            </a:fld>
            <a:endParaRPr lang="sk-SK"/>
          </a:p>
        </p:txBody>
      </p:sp>
      <p:sp>
        <p:nvSpPr>
          <p:cNvPr id="6" name="Zástupný symbol pro zápatí 5"/>
          <p:cNvSpPr>
            <a:spLocks noGrp="1"/>
          </p:cNvSpPr>
          <p:nvPr>
            <p:ph type="ftr" sz="quarter" idx="11"/>
          </p:nvPr>
        </p:nvSpPr>
        <p:spPr/>
        <p:txBody>
          <a:bodyPr/>
          <a:lstStyle/>
          <a:p>
            <a:endParaRPr lang="sk-SK"/>
          </a:p>
        </p:txBody>
      </p:sp>
      <p:sp>
        <p:nvSpPr>
          <p:cNvPr id="7" name="Zástupný symbol pro číslo snímku 6"/>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3207129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endParaRPr lang="sk-SK"/>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7" name="Zástupný symbol pro datum 6"/>
          <p:cNvSpPr>
            <a:spLocks noGrp="1"/>
          </p:cNvSpPr>
          <p:nvPr>
            <p:ph type="dt" sz="half" idx="10"/>
          </p:nvPr>
        </p:nvSpPr>
        <p:spPr/>
        <p:txBody>
          <a:bodyPr/>
          <a:lstStyle/>
          <a:p>
            <a:fld id="{3B293E8C-7B2F-E64B-B28F-0AB48293BFA7}" type="datetime1">
              <a:rPr lang="de-DE" smtClean="0"/>
              <a:t>26.11.2022</a:t>
            </a:fld>
            <a:endParaRPr lang="sk-SK"/>
          </a:p>
        </p:txBody>
      </p:sp>
      <p:sp>
        <p:nvSpPr>
          <p:cNvPr id="8" name="Zástupný symbol pro zápatí 7"/>
          <p:cNvSpPr>
            <a:spLocks noGrp="1"/>
          </p:cNvSpPr>
          <p:nvPr>
            <p:ph type="ftr" sz="quarter" idx="11"/>
          </p:nvPr>
        </p:nvSpPr>
        <p:spPr/>
        <p:txBody>
          <a:bodyPr/>
          <a:lstStyle/>
          <a:p>
            <a:endParaRPr lang="sk-SK"/>
          </a:p>
        </p:txBody>
      </p:sp>
      <p:sp>
        <p:nvSpPr>
          <p:cNvPr id="9" name="Zástupný symbol pro číslo snímku 8"/>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3129463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sk-SK"/>
          </a:p>
        </p:txBody>
      </p:sp>
      <p:sp>
        <p:nvSpPr>
          <p:cNvPr id="3" name="Zástupný symbol pro datum 2"/>
          <p:cNvSpPr>
            <a:spLocks noGrp="1"/>
          </p:cNvSpPr>
          <p:nvPr>
            <p:ph type="dt" sz="half" idx="10"/>
          </p:nvPr>
        </p:nvSpPr>
        <p:spPr/>
        <p:txBody>
          <a:bodyPr/>
          <a:lstStyle/>
          <a:p>
            <a:fld id="{76B6390E-1EA3-9C45-BB9C-FDBC0B3FB812}" type="datetime1">
              <a:rPr lang="de-DE" smtClean="0"/>
              <a:t>26.11.2022</a:t>
            </a:fld>
            <a:endParaRPr lang="sk-SK"/>
          </a:p>
        </p:txBody>
      </p:sp>
      <p:sp>
        <p:nvSpPr>
          <p:cNvPr id="4" name="Zástupný symbol pro zápatí 3"/>
          <p:cNvSpPr>
            <a:spLocks noGrp="1"/>
          </p:cNvSpPr>
          <p:nvPr>
            <p:ph type="ftr" sz="quarter" idx="11"/>
          </p:nvPr>
        </p:nvSpPr>
        <p:spPr/>
        <p:txBody>
          <a:bodyPr/>
          <a:lstStyle/>
          <a:p>
            <a:endParaRPr lang="sk-SK"/>
          </a:p>
        </p:txBody>
      </p:sp>
      <p:sp>
        <p:nvSpPr>
          <p:cNvPr id="5" name="Zástupný symbol pro číslo snímku 4"/>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1067484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3459C62-A91E-4F4B-BBCC-031ABE6045EA}" type="datetime1">
              <a:rPr lang="de-DE" smtClean="0"/>
              <a:t>26.11.2022</a:t>
            </a:fld>
            <a:endParaRPr lang="sk-SK"/>
          </a:p>
        </p:txBody>
      </p:sp>
      <p:sp>
        <p:nvSpPr>
          <p:cNvPr id="3" name="Zástupný symbol pro zápatí 2"/>
          <p:cNvSpPr>
            <a:spLocks noGrp="1"/>
          </p:cNvSpPr>
          <p:nvPr>
            <p:ph type="ftr" sz="quarter" idx="11"/>
          </p:nvPr>
        </p:nvSpPr>
        <p:spPr/>
        <p:txBody>
          <a:bodyPr/>
          <a:lstStyle/>
          <a:p>
            <a:endParaRPr lang="sk-SK"/>
          </a:p>
        </p:txBody>
      </p:sp>
      <p:sp>
        <p:nvSpPr>
          <p:cNvPr id="4" name="Zástupný symbol pro číslo snímku 3"/>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3192996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sk-SK"/>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48D68837-C7F8-BD4B-990A-6467A3E1BECC}" type="datetime1">
              <a:rPr lang="de-DE" smtClean="0"/>
              <a:t>26.11.2022</a:t>
            </a:fld>
            <a:endParaRPr lang="sk-SK"/>
          </a:p>
        </p:txBody>
      </p:sp>
      <p:sp>
        <p:nvSpPr>
          <p:cNvPr id="6" name="Zástupný symbol pro zápatí 5"/>
          <p:cNvSpPr>
            <a:spLocks noGrp="1"/>
          </p:cNvSpPr>
          <p:nvPr>
            <p:ph type="ftr" sz="quarter" idx="11"/>
          </p:nvPr>
        </p:nvSpPr>
        <p:spPr/>
        <p:txBody>
          <a:bodyPr/>
          <a:lstStyle/>
          <a:p>
            <a:endParaRPr lang="sk-SK"/>
          </a:p>
        </p:txBody>
      </p:sp>
      <p:sp>
        <p:nvSpPr>
          <p:cNvPr id="7" name="Zástupný symbol pro číslo snímku 6"/>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81438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sk-SK"/>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E6C4497F-B9BD-A04F-AE82-DCD50CB5FCAE}" type="datetime1">
              <a:rPr lang="de-DE" smtClean="0"/>
              <a:t>26.11.2022</a:t>
            </a:fld>
            <a:endParaRPr lang="sk-SK"/>
          </a:p>
        </p:txBody>
      </p:sp>
      <p:sp>
        <p:nvSpPr>
          <p:cNvPr id="6" name="Zástupný symbol pro zápatí 5"/>
          <p:cNvSpPr>
            <a:spLocks noGrp="1"/>
          </p:cNvSpPr>
          <p:nvPr>
            <p:ph type="ftr" sz="quarter" idx="11"/>
          </p:nvPr>
        </p:nvSpPr>
        <p:spPr/>
        <p:txBody>
          <a:bodyPr/>
          <a:lstStyle/>
          <a:p>
            <a:endParaRPr lang="sk-SK"/>
          </a:p>
        </p:txBody>
      </p:sp>
      <p:sp>
        <p:nvSpPr>
          <p:cNvPr id="7" name="Zástupný symbol pro číslo snímku 6"/>
          <p:cNvSpPr>
            <a:spLocks noGrp="1"/>
          </p:cNvSpPr>
          <p:nvPr>
            <p:ph type="sldNum" sz="quarter" idx="12"/>
          </p:nvPr>
        </p:nvSpPr>
        <p:spPr/>
        <p:txBody>
          <a:bodyPr/>
          <a:lstStyle/>
          <a:p>
            <a:fld id="{DA1FB36D-5C73-45B8-9328-211DC8B3A0DF}" type="slidenum">
              <a:rPr lang="sk-SK" smtClean="0"/>
              <a:t>‹#›</a:t>
            </a:fld>
            <a:endParaRPr lang="sk-SK"/>
          </a:p>
        </p:txBody>
      </p:sp>
    </p:spTree>
    <p:extLst>
      <p:ext uri="{BB962C8B-B14F-4D97-AF65-F5344CB8AC3E}">
        <p14:creationId xmlns:p14="http://schemas.microsoft.com/office/powerpoint/2010/main" val="3488302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sk-SK"/>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sk-SK"/>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D2658A-A5E7-8145-967D-10D00EC56073}" type="datetime1">
              <a:rPr lang="de-DE" smtClean="0"/>
              <a:t>26.11.2022</a:t>
            </a:fld>
            <a:endParaRPr lang="sk-SK"/>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1FB36D-5C73-45B8-9328-211DC8B3A0DF}" type="slidenum">
              <a:rPr lang="sk-SK" smtClean="0"/>
              <a:t>‹#›</a:t>
            </a:fld>
            <a:endParaRPr lang="sk-SK"/>
          </a:p>
        </p:txBody>
      </p:sp>
    </p:spTree>
    <p:extLst>
      <p:ext uri="{BB962C8B-B14F-4D97-AF65-F5344CB8AC3E}">
        <p14:creationId xmlns:p14="http://schemas.microsoft.com/office/powerpoint/2010/main" val="2784347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png"/><Relationship Id="rId7"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21.jpeg"/></Relationships>
</file>

<file path=ppt/slides/_rels/slide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png"/><Relationship Id="rId7" Type="http://schemas.openxmlformats.org/officeDocument/2006/relationships/image" Target="../media/image25.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png"/><Relationship Id="rId7"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7.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2.png"/><Relationship Id="rId7"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69257" y="407251"/>
            <a:ext cx="8186469" cy="740884"/>
          </a:xfrm>
        </p:spPr>
        <p:txBody>
          <a:bodyPr>
            <a:normAutofit fontScale="90000"/>
          </a:bodyPr>
          <a:lstStyle/>
          <a:p>
            <a:r>
              <a:rPr lang="en-US" sz="4000" b="1" dirty="0"/>
              <a:t>The third year of the decluttering of the Sklabiňa castle.                                   </a:t>
            </a:r>
            <a:r>
              <a:rPr lang="en-US" sz="1800" b="1" dirty="0">
                <a:solidFill>
                  <a:srgbClr val="FF0000"/>
                </a:solidFill>
                <a:latin typeface="Arial" panose="020B0604020202020204" pitchFamily="34" charset="0"/>
                <a:cs typeface="Arial" panose="020B0604020202020204" pitchFamily="34" charset="0"/>
              </a:rPr>
              <a:t>Anlage 1</a:t>
            </a:r>
            <a:endParaRPr lang="en-US" sz="4000" b="1" dirty="0">
              <a:solidFill>
                <a:srgbClr val="FF0000"/>
              </a:solidFill>
              <a:latin typeface="Arial" panose="020B0604020202020204" pitchFamily="34" charset="0"/>
              <a:cs typeface="Arial" panose="020B0604020202020204" pitchFamily="34" charset="0"/>
            </a:endParaRPr>
          </a:p>
        </p:txBody>
      </p:sp>
      <p:sp>
        <p:nvSpPr>
          <p:cNvPr id="3" name="Podnadpis 2"/>
          <p:cNvSpPr>
            <a:spLocks noGrp="1"/>
          </p:cNvSpPr>
          <p:nvPr>
            <p:ph type="subTitle" idx="1"/>
          </p:nvPr>
        </p:nvSpPr>
        <p:spPr>
          <a:xfrm>
            <a:off x="540588" y="5891842"/>
            <a:ext cx="1434861" cy="444260"/>
          </a:xfrm>
        </p:spPr>
        <p:txBody>
          <a:bodyPr/>
          <a:lstStyle/>
          <a:p>
            <a:r>
              <a:rPr lang="sk-SK" dirty="0"/>
              <a:t>Sklabiňa</a:t>
            </a:r>
            <a:endParaRPr lang="en-US" dirty="0"/>
          </a:p>
        </p:txBody>
      </p:sp>
      <p:sp>
        <p:nvSpPr>
          <p:cNvPr id="4" name="TextovéPole 3"/>
          <p:cNvSpPr txBox="1"/>
          <p:nvPr/>
        </p:nvSpPr>
        <p:spPr>
          <a:xfrm>
            <a:off x="9359659" y="5929306"/>
            <a:ext cx="3769744" cy="369332"/>
          </a:xfrm>
          <a:prstGeom prst="rect">
            <a:avLst/>
          </a:prstGeom>
          <a:noFill/>
        </p:spPr>
        <p:txBody>
          <a:bodyPr wrap="square" rtlCol="0">
            <a:spAutoFit/>
          </a:bodyPr>
          <a:lstStyle/>
          <a:p>
            <a:r>
              <a:rPr lang="sk-SK" b="1" dirty="0"/>
              <a:t>10th.-12th. Jun.2022</a:t>
            </a:r>
            <a:endParaRPr lang="sk-SK" dirty="0"/>
          </a:p>
        </p:txBody>
      </p:sp>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tvoriť fotk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041" y="1703402"/>
            <a:ext cx="3444816" cy="251952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scontent.xx.fbcdn.net/v/t1.15752-9/286329917_1197651807718278_8987138015891493245_n.jpg?stp=dst-jpg_s403x403&amp;_nc_cat=100&amp;ccb=1-7&amp;_nc_sid=aee45a&amp;_nc_ohc=yEf7BRkmBs4AX865ET0&amp;_nc_ad=z-m&amp;_nc_cid=0&amp;_nc_ht=scontent.xx&amp;oh=03_AVIUfMwRN7mPbF77wds-4g50qT5fyU0gXO4jRFYji-q7RQ&amp;oe=6348CE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5086" y="3226279"/>
            <a:ext cx="2161456" cy="28843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Otvoriť fotk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2102" y="3941449"/>
            <a:ext cx="2456105" cy="184322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s://scontent.xx.fbcdn.net/v/t1.15752-9/286917255_2383301261811859_391698451760453787_n.jpg?stp=dst-jpg_p403x403&amp;_nc_cat=107&amp;ccb=1-7&amp;_nc_sid=aee45a&amp;_nc_ohc=NEE5aNB1x9IAX-d1I31&amp;_nc_ad=z-m&amp;_nc_cid=0&amp;_nc_ht=scontent.xx&amp;oh=03_AVIGgJSbJ8VW09UJc0sXLyknzb9GaN6h_EKbPjV-q2TsrQ&amp;oe=63482E4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54931" y="1413725"/>
            <a:ext cx="2022946" cy="151815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scontent.xx.fbcdn.net/v/t1.15752-9/286517741_1378170775993480_7318427981062599340_n.jpg?stp=dst-jpg_p403x403&amp;_nc_cat=110&amp;ccb=1-7&amp;_nc_sid=aee45a&amp;_nc_ohc=gn1skw5hdykAX8kFKCE&amp;_nc_ad=z-m&amp;_nc_cid=0&amp;_nc_ht=scontent.xx&amp;oh=03_AVIyQaHSI57yWP-VkSdsOl2WYbUQgCfdgqsVuFwyk8tPYg&amp;oe=6347151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21291" y="1306991"/>
            <a:ext cx="2557463" cy="191928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s://scontent.xx.fbcdn.net/v/t1.15752-9/286846415_1990478147827226_8277630362764038335_n.jpg?stp=dst-jpg_p403x403&amp;_nc_cat=109&amp;ccb=1-7&amp;_nc_sid=aee45a&amp;_nc_ohc=tUnYnH1OmDIAX-p_DPs&amp;_nc_ad=z-m&amp;_nc_cid=0&amp;_nc_ht=scontent.xx&amp;oh=03_AVIXlGnmGLksA0c6x6pTU-cS8kz8gaKuW4Iqt7N9I5tRmQ&amp;oe=634754C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28072" y="3502323"/>
            <a:ext cx="2727654" cy="204701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https://scontent.xx.fbcdn.net/v/t1.15752-9/286761141_421461963321935_2134102742201877615_n.jpg?stp=dst-jpg_s403x403&amp;_nc_cat=101&amp;ccb=1-7&amp;_nc_sid=aee45a&amp;_nc_ohc=fzoU6eQp0FAAX-vtppL&amp;_nc_ad=z-m&amp;_nc_cid=0&amp;_nc_ht=scontent.xx&amp;oh=03_AVL5oQjqughZ7GbpGheCP-SupdUstODMViOeeIyLK9s9QA&amp;oe=6348AC6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69976" y="1881432"/>
            <a:ext cx="2429325" cy="3241782"/>
          </a:xfrm>
          <a:prstGeom prst="rect">
            <a:avLst/>
          </a:prstGeom>
          <a:noFill/>
          <a:extLst>
            <a:ext uri="{909E8E84-426E-40DD-AFC4-6F175D3DCCD1}">
              <a14:hiddenFill xmlns:a14="http://schemas.microsoft.com/office/drawing/2010/main">
                <a:solidFill>
                  <a:srgbClr val="FFFFFF"/>
                </a:solidFill>
              </a14:hiddenFill>
            </a:ext>
          </a:extLst>
        </p:spPr>
      </p:pic>
      <p:sp>
        <p:nvSpPr>
          <p:cNvPr id="5" name="Foliennummernplatzhalter 4">
            <a:extLst>
              <a:ext uri="{FF2B5EF4-FFF2-40B4-BE49-F238E27FC236}">
                <a16:creationId xmlns:a16="http://schemas.microsoft.com/office/drawing/2014/main" xmlns="" id="{9C57B28B-88C9-BE42-8FDB-4035E02410F0}"/>
              </a:ext>
            </a:extLst>
          </p:cNvPr>
          <p:cNvSpPr>
            <a:spLocks noGrp="1"/>
          </p:cNvSpPr>
          <p:nvPr>
            <p:ph type="sldNum" sz="quarter" idx="12"/>
          </p:nvPr>
        </p:nvSpPr>
        <p:spPr/>
        <p:txBody>
          <a:bodyPr/>
          <a:lstStyle/>
          <a:p>
            <a:fld id="{DA1FB36D-5C73-45B8-9328-211DC8B3A0DF}" type="slidenum">
              <a:rPr lang="sk-SK" smtClean="0"/>
              <a:t>1</a:t>
            </a:fld>
            <a:endParaRPr lang="sk-SK"/>
          </a:p>
        </p:txBody>
      </p:sp>
    </p:spTree>
    <p:extLst>
      <p:ext uri="{BB962C8B-B14F-4D97-AF65-F5344CB8AC3E}">
        <p14:creationId xmlns:p14="http://schemas.microsoft.com/office/powerpoint/2010/main" val="379627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070339" y="923728"/>
            <a:ext cx="5933630" cy="369245"/>
          </a:xfrm>
        </p:spPr>
        <p:txBody>
          <a:bodyPr>
            <a:normAutofit fontScale="90000"/>
          </a:bodyPr>
          <a:lstStyle/>
          <a:p>
            <a:r>
              <a:rPr lang="sk-SK" sz="4000" b="1" dirty="0"/>
              <a:t>25th. Old </a:t>
            </a:r>
            <a:r>
              <a:rPr lang="en-US" sz="4000" b="1" dirty="0"/>
              <a:t>scouts</a:t>
            </a:r>
            <a:r>
              <a:rPr lang="sk-SK" sz="4000" b="1" dirty="0"/>
              <a:t> m</a:t>
            </a:r>
            <a:r>
              <a:rPr lang="en-US" sz="4000" b="1" dirty="0"/>
              <a:t>eeting of three countries</a:t>
            </a:r>
            <a:r>
              <a:rPr lang="sk-SK" sz="4000" b="1" dirty="0"/>
              <a:t> </a:t>
            </a:r>
            <a:endParaRPr lang="en-US" sz="4000" b="1" dirty="0"/>
          </a:p>
        </p:txBody>
      </p:sp>
      <p:sp>
        <p:nvSpPr>
          <p:cNvPr id="3" name="Podnadpis 2"/>
          <p:cNvSpPr>
            <a:spLocks noGrp="1"/>
          </p:cNvSpPr>
          <p:nvPr>
            <p:ph type="subTitle" idx="1"/>
          </p:nvPr>
        </p:nvSpPr>
        <p:spPr>
          <a:xfrm>
            <a:off x="540588" y="5891842"/>
            <a:ext cx="4042913" cy="444260"/>
          </a:xfrm>
        </p:spPr>
        <p:txBody>
          <a:bodyPr/>
          <a:lstStyle/>
          <a:p>
            <a:r>
              <a:rPr lang="sk-SK" dirty="0"/>
              <a:t>Terchová – Šípková</a:t>
            </a:r>
            <a:endParaRPr lang="en-US" dirty="0"/>
          </a:p>
        </p:txBody>
      </p:sp>
      <p:sp>
        <p:nvSpPr>
          <p:cNvPr id="4" name="TextovéPole 3"/>
          <p:cNvSpPr txBox="1"/>
          <p:nvPr/>
        </p:nvSpPr>
        <p:spPr>
          <a:xfrm>
            <a:off x="9359659" y="5929306"/>
            <a:ext cx="3769744" cy="369332"/>
          </a:xfrm>
          <a:prstGeom prst="rect">
            <a:avLst/>
          </a:prstGeom>
          <a:noFill/>
        </p:spPr>
        <p:txBody>
          <a:bodyPr wrap="square" rtlCol="0">
            <a:spAutoFit/>
          </a:bodyPr>
          <a:lstStyle/>
          <a:p>
            <a:r>
              <a:rPr lang="sk-SK" dirty="0"/>
              <a:t>8.-11. septembra 2022</a:t>
            </a:r>
          </a:p>
        </p:txBody>
      </p:sp>
      <p:pic>
        <p:nvPicPr>
          <p:cNvPr id="1026" name="Picture 2" descr="https://dsass.sk/wp-content/uploads/2022/04/25.trojold-300x29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4375" y="1407623"/>
            <a:ext cx="4520242" cy="43695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sgf-zentraleuropa.eu/wp-content/uploads/2018/03/cropped-Logo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sp>
        <p:nvSpPr>
          <p:cNvPr id="5" name="Foliennummernplatzhalter 4">
            <a:extLst>
              <a:ext uri="{FF2B5EF4-FFF2-40B4-BE49-F238E27FC236}">
                <a16:creationId xmlns:a16="http://schemas.microsoft.com/office/drawing/2014/main" xmlns="" id="{E3CACBA2-F513-E548-8F49-AAF40B9B79B3}"/>
              </a:ext>
            </a:extLst>
          </p:cNvPr>
          <p:cNvSpPr>
            <a:spLocks noGrp="1"/>
          </p:cNvSpPr>
          <p:nvPr>
            <p:ph type="sldNum" sz="quarter" idx="12"/>
          </p:nvPr>
        </p:nvSpPr>
        <p:spPr/>
        <p:txBody>
          <a:bodyPr/>
          <a:lstStyle/>
          <a:p>
            <a:fld id="{DA1FB36D-5C73-45B8-9328-211DC8B3A0DF}" type="slidenum">
              <a:rPr lang="sk-SK" smtClean="0"/>
              <a:t>2</a:t>
            </a:fld>
            <a:endParaRPr lang="sk-SK"/>
          </a:p>
        </p:txBody>
      </p:sp>
    </p:spTree>
    <p:extLst>
      <p:ext uri="{BB962C8B-B14F-4D97-AF65-F5344CB8AC3E}">
        <p14:creationId xmlns:p14="http://schemas.microsoft.com/office/powerpoint/2010/main" val="3351305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24354" y="552089"/>
            <a:ext cx="6044242" cy="740884"/>
          </a:xfrm>
        </p:spPr>
        <p:txBody>
          <a:bodyPr>
            <a:normAutofit/>
          </a:bodyPr>
          <a:lstStyle/>
          <a:p>
            <a:r>
              <a:rPr lang="en-US" sz="4000" b="1" dirty="0"/>
              <a:t>Meeting at the tri-border</a:t>
            </a:r>
          </a:p>
        </p:txBody>
      </p:sp>
      <p:sp>
        <p:nvSpPr>
          <p:cNvPr id="3" name="Podnadpis 2"/>
          <p:cNvSpPr>
            <a:spLocks noGrp="1"/>
          </p:cNvSpPr>
          <p:nvPr>
            <p:ph type="subTitle" idx="1"/>
          </p:nvPr>
        </p:nvSpPr>
        <p:spPr>
          <a:xfrm>
            <a:off x="540588" y="5891842"/>
            <a:ext cx="4042913" cy="444260"/>
          </a:xfrm>
        </p:spPr>
        <p:txBody>
          <a:bodyPr/>
          <a:lstStyle/>
          <a:p>
            <a:r>
              <a:rPr lang="en-US" dirty="0"/>
              <a:t>Terchová – Šípková</a:t>
            </a:r>
          </a:p>
        </p:txBody>
      </p:sp>
      <p:sp>
        <p:nvSpPr>
          <p:cNvPr id="4" name="TextovéPole 3"/>
          <p:cNvSpPr txBox="1"/>
          <p:nvPr/>
        </p:nvSpPr>
        <p:spPr>
          <a:xfrm>
            <a:off x="9368285" y="5891842"/>
            <a:ext cx="3769744" cy="369332"/>
          </a:xfrm>
          <a:prstGeom prst="rect">
            <a:avLst/>
          </a:prstGeom>
          <a:noFill/>
        </p:spPr>
        <p:txBody>
          <a:bodyPr wrap="square" rtlCol="0">
            <a:spAutoFit/>
          </a:bodyPr>
          <a:lstStyle/>
          <a:p>
            <a:r>
              <a:rPr lang="en-US" dirty="0"/>
              <a:t>8</a:t>
            </a:r>
            <a:r>
              <a:rPr lang="sk-SK" dirty="0"/>
              <a:t>th </a:t>
            </a:r>
            <a:r>
              <a:rPr lang="en-US" dirty="0"/>
              <a:t>-</a:t>
            </a:r>
            <a:r>
              <a:rPr lang="sk-SK" dirty="0"/>
              <a:t> </a:t>
            </a:r>
            <a:r>
              <a:rPr lang="en-US" dirty="0"/>
              <a:t>11th September 2022</a:t>
            </a:r>
          </a:p>
        </p:txBody>
      </p:sp>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4849" y="1703402"/>
            <a:ext cx="2636808" cy="1977606"/>
          </a:xfrm>
          <a:prstGeom prst="rect">
            <a:avLst/>
          </a:prstGeom>
        </p:spPr>
      </p:pic>
      <p:pic>
        <p:nvPicPr>
          <p:cNvPr id="6" name="Obráze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6520" y="1477028"/>
            <a:ext cx="3311224" cy="2483418"/>
          </a:xfrm>
          <a:prstGeom prst="rect">
            <a:avLst/>
          </a:prstGeom>
        </p:spPr>
      </p:pic>
      <p:pic>
        <p:nvPicPr>
          <p:cNvPr id="7" name="Obráze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51419" y="1703748"/>
            <a:ext cx="2477126" cy="1857845"/>
          </a:xfrm>
          <a:prstGeom prst="rect">
            <a:avLst/>
          </a:prstGeom>
        </p:spPr>
      </p:pic>
      <p:pic>
        <p:nvPicPr>
          <p:cNvPr id="8" name="Obráze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79603" y="3198175"/>
            <a:ext cx="3218972" cy="2414229"/>
          </a:xfrm>
          <a:prstGeom prst="rect">
            <a:avLst/>
          </a:prstGeom>
        </p:spPr>
      </p:pic>
      <p:pic>
        <p:nvPicPr>
          <p:cNvPr id="9" name="Obráze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91011" y="3561593"/>
            <a:ext cx="1920815" cy="1440611"/>
          </a:xfrm>
          <a:prstGeom prst="rect">
            <a:avLst/>
          </a:prstGeom>
        </p:spPr>
      </p:pic>
      <p:sp>
        <p:nvSpPr>
          <p:cNvPr id="10" name="Foliennummernplatzhalter 9">
            <a:extLst>
              <a:ext uri="{FF2B5EF4-FFF2-40B4-BE49-F238E27FC236}">
                <a16:creationId xmlns:a16="http://schemas.microsoft.com/office/drawing/2014/main" xmlns="" id="{4808284F-CFFA-364E-967A-79E79F182A49}"/>
              </a:ext>
            </a:extLst>
          </p:cNvPr>
          <p:cNvSpPr>
            <a:spLocks noGrp="1"/>
          </p:cNvSpPr>
          <p:nvPr>
            <p:ph type="sldNum" sz="quarter" idx="12"/>
          </p:nvPr>
        </p:nvSpPr>
        <p:spPr/>
        <p:txBody>
          <a:bodyPr/>
          <a:lstStyle/>
          <a:p>
            <a:fld id="{DA1FB36D-5C73-45B8-9328-211DC8B3A0DF}" type="slidenum">
              <a:rPr lang="sk-SK" smtClean="0"/>
              <a:t>3</a:t>
            </a:fld>
            <a:endParaRPr lang="sk-SK"/>
          </a:p>
        </p:txBody>
      </p:sp>
    </p:spTree>
    <p:extLst>
      <p:ext uri="{BB962C8B-B14F-4D97-AF65-F5344CB8AC3E}">
        <p14:creationId xmlns:p14="http://schemas.microsoft.com/office/powerpoint/2010/main" val="3563262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24354" y="552089"/>
            <a:ext cx="6044242" cy="740884"/>
          </a:xfrm>
        </p:spPr>
        <p:txBody>
          <a:bodyPr>
            <a:normAutofit fontScale="90000"/>
          </a:bodyPr>
          <a:lstStyle/>
          <a:p>
            <a:r>
              <a:rPr lang="sk-SK" sz="4000" b="1" dirty="0"/>
              <a:t>V</a:t>
            </a:r>
            <a:r>
              <a:rPr lang="en-US" sz="4000" b="1" dirty="0" err="1" smtClean="0"/>
              <a:t>i</a:t>
            </a:r>
            <a:r>
              <a:rPr lang="sk-SK" sz="4000" b="1" dirty="0" smtClean="0"/>
              <a:t>s</a:t>
            </a:r>
            <a:r>
              <a:rPr lang="en-US" sz="4000" b="1" dirty="0" smtClean="0"/>
              <a:t>it </a:t>
            </a:r>
            <a:r>
              <a:rPr lang="en-US" sz="4000" b="1" dirty="0"/>
              <a:t>to the factory of Christmas decorations</a:t>
            </a:r>
          </a:p>
        </p:txBody>
      </p:sp>
      <p:sp>
        <p:nvSpPr>
          <p:cNvPr id="3" name="Podnadpis 2"/>
          <p:cNvSpPr>
            <a:spLocks noGrp="1"/>
          </p:cNvSpPr>
          <p:nvPr>
            <p:ph type="subTitle" idx="1"/>
          </p:nvPr>
        </p:nvSpPr>
        <p:spPr>
          <a:xfrm>
            <a:off x="540588" y="5891842"/>
            <a:ext cx="4042913" cy="444260"/>
          </a:xfrm>
        </p:spPr>
        <p:txBody>
          <a:bodyPr/>
          <a:lstStyle/>
          <a:p>
            <a:r>
              <a:rPr lang="en-US" dirty="0"/>
              <a:t>Terchová – Šípková</a:t>
            </a:r>
          </a:p>
        </p:txBody>
      </p:sp>
      <p:sp>
        <p:nvSpPr>
          <p:cNvPr id="4" name="TextovéPole 3"/>
          <p:cNvSpPr txBox="1"/>
          <p:nvPr/>
        </p:nvSpPr>
        <p:spPr>
          <a:xfrm>
            <a:off x="9368285" y="5891842"/>
            <a:ext cx="3769744" cy="369332"/>
          </a:xfrm>
          <a:prstGeom prst="rect">
            <a:avLst/>
          </a:prstGeom>
          <a:noFill/>
        </p:spPr>
        <p:txBody>
          <a:bodyPr wrap="square" rtlCol="0">
            <a:spAutoFit/>
          </a:bodyPr>
          <a:lstStyle/>
          <a:p>
            <a:r>
              <a:rPr lang="en-US" dirty="0"/>
              <a:t>8</a:t>
            </a:r>
            <a:r>
              <a:rPr lang="sk-SK" dirty="0"/>
              <a:t>th </a:t>
            </a:r>
            <a:r>
              <a:rPr lang="en-US" dirty="0"/>
              <a:t>-</a:t>
            </a:r>
            <a:r>
              <a:rPr lang="sk-SK" dirty="0"/>
              <a:t> </a:t>
            </a:r>
            <a:r>
              <a:rPr lang="en-US" dirty="0"/>
              <a:t>11th September 2022</a:t>
            </a:r>
          </a:p>
        </p:txBody>
      </p:sp>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pic>
        <p:nvPicPr>
          <p:cNvPr id="10" name="Obráze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2315" y="1423358"/>
            <a:ext cx="3646099" cy="2734574"/>
          </a:xfrm>
          <a:prstGeom prst="rect">
            <a:avLst/>
          </a:prstGeom>
        </p:spPr>
      </p:pic>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7986" y="2061714"/>
            <a:ext cx="3619160" cy="2415396"/>
          </a:xfrm>
          <a:prstGeom prst="rect">
            <a:avLst/>
          </a:prstGeom>
        </p:spPr>
      </p:pic>
      <p:pic>
        <p:nvPicPr>
          <p:cNvPr id="17" name="Obrázek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588" y="3293231"/>
            <a:ext cx="3547779" cy="2367757"/>
          </a:xfrm>
          <a:prstGeom prst="rect">
            <a:avLst/>
          </a:prstGeom>
        </p:spPr>
      </p:pic>
      <p:pic>
        <p:nvPicPr>
          <p:cNvPr id="18" name="Obrázek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45490" y="1472601"/>
            <a:ext cx="3002549" cy="2003875"/>
          </a:xfrm>
          <a:prstGeom prst="rect">
            <a:avLst/>
          </a:prstGeom>
        </p:spPr>
      </p:pic>
      <p:pic>
        <p:nvPicPr>
          <p:cNvPr id="19" name="Obrázek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504678" y="4157704"/>
            <a:ext cx="2050584" cy="1537938"/>
          </a:xfrm>
          <a:prstGeom prst="rect">
            <a:avLst/>
          </a:prstGeom>
        </p:spPr>
      </p:pic>
      <p:pic>
        <p:nvPicPr>
          <p:cNvPr id="20" name="Obrázek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83680" y="3901381"/>
            <a:ext cx="2869477" cy="1915064"/>
          </a:xfrm>
          <a:prstGeom prst="rect">
            <a:avLst/>
          </a:prstGeom>
        </p:spPr>
      </p:pic>
      <p:sp>
        <p:nvSpPr>
          <p:cNvPr id="5" name="Foliennummernplatzhalter 4">
            <a:extLst>
              <a:ext uri="{FF2B5EF4-FFF2-40B4-BE49-F238E27FC236}">
                <a16:creationId xmlns:a16="http://schemas.microsoft.com/office/drawing/2014/main" xmlns="" id="{F3102DDC-B3C0-CD4B-9ADB-DA2F6DAB38AD}"/>
              </a:ext>
            </a:extLst>
          </p:cNvPr>
          <p:cNvSpPr>
            <a:spLocks noGrp="1"/>
          </p:cNvSpPr>
          <p:nvPr>
            <p:ph type="sldNum" sz="quarter" idx="12"/>
          </p:nvPr>
        </p:nvSpPr>
        <p:spPr/>
        <p:txBody>
          <a:bodyPr/>
          <a:lstStyle/>
          <a:p>
            <a:fld id="{DA1FB36D-5C73-45B8-9328-211DC8B3A0DF}" type="slidenum">
              <a:rPr lang="sk-SK" smtClean="0"/>
              <a:t>4</a:t>
            </a:fld>
            <a:endParaRPr lang="sk-SK"/>
          </a:p>
        </p:txBody>
      </p:sp>
    </p:spTree>
    <p:extLst>
      <p:ext uri="{BB962C8B-B14F-4D97-AF65-F5344CB8AC3E}">
        <p14:creationId xmlns:p14="http://schemas.microsoft.com/office/powerpoint/2010/main" val="1716869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61560" y="552089"/>
            <a:ext cx="8755631" cy="740884"/>
          </a:xfrm>
        </p:spPr>
        <p:txBody>
          <a:bodyPr>
            <a:normAutofit/>
          </a:bodyPr>
          <a:lstStyle/>
          <a:p>
            <a:r>
              <a:rPr lang="sk-SK" sz="1800" b="1" dirty="0">
                <a:latin typeface="+mn-lt"/>
              </a:rPr>
              <a:t>C</a:t>
            </a:r>
            <a:r>
              <a:rPr lang="en-US" sz="1800" b="1" dirty="0">
                <a:latin typeface="+mn-lt"/>
              </a:rPr>
              <a:t>ommemoration of the 30th anniversary of the creation of the Subregion Central Europe</a:t>
            </a:r>
          </a:p>
        </p:txBody>
      </p:sp>
      <p:sp>
        <p:nvSpPr>
          <p:cNvPr id="3" name="Podnadpis 2"/>
          <p:cNvSpPr>
            <a:spLocks noGrp="1"/>
          </p:cNvSpPr>
          <p:nvPr>
            <p:ph type="subTitle" idx="1"/>
          </p:nvPr>
        </p:nvSpPr>
        <p:spPr>
          <a:xfrm>
            <a:off x="540588" y="5891842"/>
            <a:ext cx="4042913" cy="444260"/>
          </a:xfrm>
        </p:spPr>
        <p:txBody>
          <a:bodyPr/>
          <a:lstStyle/>
          <a:p>
            <a:r>
              <a:rPr lang="en-US" dirty="0"/>
              <a:t>Terchová – Šípková</a:t>
            </a:r>
          </a:p>
        </p:txBody>
      </p:sp>
      <p:sp>
        <p:nvSpPr>
          <p:cNvPr id="4" name="TextovéPole 3"/>
          <p:cNvSpPr txBox="1"/>
          <p:nvPr/>
        </p:nvSpPr>
        <p:spPr>
          <a:xfrm>
            <a:off x="9368285" y="5891842"/>
            <a:ext cx="3769744" cy="369332"/>
          </a:xfrm>
          <a:prstGeom prst="rect">
            <a:avLst/>
          </a:prstGeom>
          <a:noFill/>
        </p:spPr>
        <p:txBody>
          <a:bodyPr wrap="square" rtlCol="0">
            <a:spAutoFit/>
          </a:bodyPr>
          <a:lstStyle/>
          <a:p>
            <a:r>
              <a:rPr lang="en-US" dirty="0"/>
              <a:t>8</a:t>
            </a:r>
            <a:r>
              <a:rPr lang="sk-SK" dirty="0"/>
              <a:t>th </a:t>
            </a:r>
            <a:r>
              <a:rPr lang="en-US" dirty="0"/>
              <a:t>-</a:t>
            </a:r>
            <a:r>
              <a:rPr lang="sk-SK" dirty="0"/>
              <a:t> </a:t>
            </a:r>
            <a:r>
              <a:rPr lang="en-US" dirty="0"/>
              <a:t>11th September 2022</a:t>
            </a:r>
          </a:p>
        </p:txBody>
      </p:sp>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a:off x="1811727" y="367423"/>
            <a:ext cx="5036250" cy="369332"/>
          </a:xfrm>
          <a:prstGeom prst="rect">
            <a:avLst/>
          </a:prstGeom>
        </p:spPr>
        <p:txBody>
          <a:bodyPr wrap="none">
            <a:spAutoFit/>
          </a:bodyPr>
          <a:lstStyle/>
          <a:p>
            <a:r>
              <a:rPr lang="sk-SK" b="1" dirty="0"/>
              <a:t>C</a:t>
            </a:r>
            <a:r>
              <a:rPr lang="en-US" b="1" dirty="0"/>
              <a:t>onference – </a:t>
            </a:r>
            <a:r>
              <a:rPr lang="sk-SK" b="1" dirty="0"/>
              <a:t>„</a:t>
            </a:r>
            <a:r>
              <a:rPr lang="en-US" b="1" dirty="0"/>
              <a:t>without the past there is no </a:t>
            </a:r>
            <a:r>
              <a:rPr lang="sk-SK" b="1" dirty="0"/>
              <a:t>future</a:t>
            </a:r>
            <a:r>
              <a:rPr lang="en-US" b="1" dirty="0"/>
              <a:t> </a:t>
            </a:r>
            <a:r>
              <a:rPr lang="sk-SK" b="1" dirty="0"/>
              <a:t>“</a:t>
            </a:r>
            <a:endParaRPr lang="en-US" b="1"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588" y="1815552"/>
            <a:ext cx="3661913" cy="2441275"/>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3958086" y="1884563"/>
            <a:ext cx="2846717" cy="1897811"/>
          </a:xfrm>
          <a:prstGeom prst="rect">
            <a:avLst/>
          </a:prstGeom>
        </p:spPr>
      </p:pic>
      <p:pic>
        <p:nvPicPr>
          <p:cNvPr id="8" name="Obrázek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5915" y="4020521"/>
            <a:ext cx="2699349" cy="1799566"/>
          </a:xfrm>
          <a:prstGeom prst="rect">
            <a:avLst/>
          </a:prstGeom>
        </p:spPr>
      </p:pic>
      <p:pic>
        <p:nvPicPr>
          <p:cNvPr id="9" name="Obráze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28349" y="1561072"/>
            <a:ext cx="2212676" cy="1475117"/>
          </a:xfrm>
          <a:prstGeom prst="rect">
            <a:avLst/>
          </a:prstGeom>
        </p:spPr>
      </p:pic>
      <p:pic>
        <p:nvPicPr>
          <p:cNvPr id="12" name="Obrázek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60388" y="3150364"/>
            <a:ext cx="3492979" cy="2328653"/>
          </a:xfrm>
          <a:prstGeom prst="rect">
            <a:avLst/>
          </a:prstGeom>
        </p:spPr>
      </p:pic>
      <p:pic>
        <p:nvPicPr>
          <p:cNvPr id="13" name="Obrázek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08832" y="4020521"/>
            <a:ext cx="3018526" cy="2012351"/>
          </a:xfrm>
          <a:prstGeom prst="rect">
            <a:avLst/>
          </a:prstGeom>
        </p:spPr>
      </p:pic>
      <p:pic>
        <p:nvPicPr>
          <p:cNvPr id="14" name="Obrázek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11623" y="1798113"/>
            <a:ext cx="2691441" cy="1794294"/>
          </a:xfrm>
          <a:prstGeom prst="rect">
            <a:avLst/>
          </a:prstGeom>
        </p:spPr>
      </p:pic>
      <p:sp>
        <p:nvSpPr>
          <p:cNvPr id="10" name="Foliennummernplatzhalter 9">
            <a:extLst>
              <a:ext uri="{FF2B5EF4-FFF2-40B4-BE49-F238E27FC236}">
                <a16:creationId xmlns:a16="http://schemas.microsoft.com/office/drawing/2014/main" xmlns="" id="{7D23317B-D46C-6140-88E9-86D0473A74E2}"/>
              </a:ext>
            </a:extLst>
          </p:cNvPr>
          <p:cNvSpPr>
            <a:spLocks noGrp="1"/>
          </p:cNvSpPr>
          <p:nvPr>
            <p:ph type="sldNum" sz="quarter" idx="12"/>
          </p:nvPr>
        </p:nvSpPr>
        <p:spPr/>
        <p:txBody>
          <a:bodyPr/>
          <a:lstStyle/>
          <a:p>
            <a:fld id="{DA1FB36D-5C73-45B8-9328-211DC8B3A0DF}" type="slidenum">
              <a:rPr lang="sk-SK" smtClean="0"/>
              <a:t>5</a:t>
            </a:fld>
            <a:endParaRPr lang="sk-SK"/>
          </a:p>
        </p:txBody>
      </p:sp>
    </p:spTree>
    <p:extLst>
      <p:ext uri="{BB962C8B-B14F-4D97-AF65-F5344CB8AC3E}">
        <p14:creationId xmlns:p14="http://schemas.microsoft.com/office/powerpoint/2010/main" val="2373724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540588" y="5891842"/>
            <a:ext cx="4042913" cy="444260"/>
          </a:xfrm>
        </p:spPr>
        <p:txBody>
          <a:bodyPr/>
          <a:lstStyle/>
          <a:p>
            <a:r>
              <a:rPr lang="en-US" dirty="0"/>
              <a:t>Terchová – Šípková</a:t>
            </a:r>
          </a:p>
        </p:txBody>
      </p:sp>
      <p:sp>
        <p:nvSpPr>
          <p:cNvPr id="4" name="TextovéPole 3"/>
          <p:cNvSpPr txBox="1"/>
          <p:nvPr/>
        </p:nvSpPr>
        <p:spPr>
          <a:xfrm>
            <a:off x="9368285" y="5891842"/>
            <a:ext cx="3769744" cy="369332"/>
          </a:xfrm>
          <a:prstGeom prst="rect">
            <a:avLst/>
          </a:prstGeom>
          <a:noFill/>
        </p:spPr>
        <p:txBody>
          <a:bodyPr wrap="square" rtlCol="0">
            <a:spAutoFit/>
          </a:bodyPr>
          <a:lstStyle/>
          <a:p>
            <a:r>
              <a:rPr lang="en-US" dirty="0"/>
              <a:t>8</a:t>
            </a:r>
            <a:r>
              <a:rPr lang="sk-SK" dirty="0"/>
              <a:t>th </a:t>
            </a:r>
            <a:r>
              <a:rPr lang="en-US" dirty="0"/>
              <a:t>-</a:t>
            </a:r>
            <a:r>
              <a:rPr lang="sk-SK" dirty="0"/>
              <a:t> </a:t>
            </a:r>
            <a:r>
              <a:rPr lang="en-US" dirty="0"/>
              <a:t>11th September 2022</a:t>
            </a:r>
          </a:p>
        </p:txBody>
      </p:sp>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a:off x="3088437" y="141661"/>
            <a:ext cx="3823932" cy="1015663"/>
          </a:xfrm>
          <a:prstGeom prst="rect">
            <a:avLst/>
          </a:prstGeom>
        </p:spPr>
        <p:txBody>
          <a:bodyPr wrap="none">
            <a:spAutoFit/>
          </a:bodyPr>
          <a:lstStyle/>
          <a:p>
            <a:r>
              <a:rPr lang="sk-SK" sz="6000" b="1" dirty="0"/>
              <a:t>In Terchova</a:t>
            </a:r>
            <a:endParaRPr lang="en-US" sz="6000" b="1" dirty="0"/>
          </a:p>
        </p:txBody>
      </p:sp>
      <p:pic>
        <p:nvPicPr>
          <p:cNvPr id="11" name="Obrázek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2112" y="1931072"/>
            <a:ext cx="2633455" cy="1975091"/>
          </a:xfrm>
          <a:prstGeom prst="rect">
            <a:avLst/>
          </a:prstGeom>
        </p:spPr>
      </p:pic>
      <p:pic>
        <p:nvPicPr>
          <p:cNvPr id="15" name="Obráze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4030" y="1157324"/>
            <a:ext cx="3044756" cy="2027208"/>
          </a:xfrm>
          <a:prstGeom prst="rect">
            <a:avLst/>
          </a:prstGeom>
        </p:spPr>
      </p:pic>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58688" y="2918617"/>
            <a:ext cx="3174320" cy="2113472"/>
          </a:xfrm>
          <a:prstGeom prst="rect">
            <a:avLst/>
          </a:prstGeom>
        </p:spPr>
      </p:pic>
      <p:pic>
        <p:nvPicPr>
          <p:cNvPr id="17" name="Obrázek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46587" y="1102114"/>
            <a:ext cx="4327131" cy="2884754"/>
          </a:xfrm>
          <a:prstGeom prst="rect">
            <a:avLst/>
          </a:prstGeom>
        </p:spPr>
      </p:pic>
      <p:pic>
        <p:nvPicPr>
          <p:cNvPr id="18" name="Obrázek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58839" y="4023803"/>
            <a:ext cx="2559263" cy="1708030"/>
          </a:xfrm>
          <a:prstGeom prst="rect">
            <a:avLst/>
          </a:prstGeom>
        </p:spPr>
      </p:pic>
      <p:pic>
        <p:nvPicPr>
          <p:cNvPr id="19" name="Obrázek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96732" y="2005661"/>
            <a:ext cx="2434548" cy="1825911"/>
          </a:xfrm>
          <a:prstGeom prst="rect">
            <a:avLst/>
          </a:prstGeom>
        </p:spPr>
      </p:pic>
      <p:pic>
        <p:nvPicPr>
          <p:cNvPr id="20" name="Obrázek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16663" y="3735238"/>
            <a:ext cx="2751622" cy="2063716"/>
          </a:xfrm>
          <a:prstGeom prst="rect">
            <a:avLst/>
          </a:prstGeom>
        </p:spPr>
      </p:pic>
      <p:sp>
        <p:nvSpPr>
          <p:cNvPr id="6" name="Foliennummernplatzhalter 5">
            <a:extLst>
              <a:ext uri="{FF2B5EF4-FFF2-40B4-BE49-F238E27FC236}">
                <a16:creationId xmlns:a16="http://schemas.microsoft.com/office/drawing/2014/main" xmlns="" id="{F3010B6D-4502-D149-8ACF-AC92C8BE3D27}"/>
              </a:ext>
            </a:extLst>
          </p:cNvPr>
          <p:cNvSpPr>
            <a:spLocks noGrp="1"/>
          </p:cNvSpPr>
          <p:nvPr>
            <p:ph type="sldNum" sz="quarter" idx="12"/>
          </p:nvPr>
        </p:nvSpPr>
        <p:spPr/>
        <p:txBody>
          <a:bodyPr/>
          <a:lstStyle/>
          <a:p>
            <a:fld id="{DA1FB36D-5C73-45B8-9328-211DC8B3A0DF}" type="slidenum">
              <a:rPr lang="sk-SK" smtClean="0"/>
              <a:t>6</a:t>
            </a:fld>
            <a:endParaRPr lang="sk-SK"/>
          </a:p>
        </p:txBody>
      </p:sp>
    </p:spTree>
    <p:extLst>
      <p:ext uri="{BB962C8B-B14F-4D97-AF65-F5344CB8AC3E}">
        <p14:creationId xmlns:p14="http://schemas.microsoft.com/office/powerpoint/2010/main" val="2913210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540588" y="5891842"/>
            <a:ext cx="4042913" cy="444260"/>
          </a:xfrm>
        </p:spPr>
        <p:txBody>
          <a:bodyPr/>
          <a:lstStyle/>
          <a:p>
            <a:r>
              <a:rPr lang="en-US" dirty="0"/>
              <a:t>Terchová – Šípková</a:t>
            </a:r>
          </a:p>
        </p:txBody>
      </p:sp>
      <p:sp>
        <p:nvSpPr>
          <p:cNvPr id="4" name="TextovéPole 3"/>
          <p:cNvSpPr txBox="1"/>
          <p:nvPr/>
        </p:nvSpPr>
        <p:spPr>
          <a:xfrm>
            <a:off x="9368285" y="5891842"/>
            <a:ext cx="3769744" cy="369332"/>
          </a:xfrm>
          <a:prstGeom prst="rect">
            <a:avLst/>
          </a:prstGeom>
          <a:noFill/>
        </p:spPr>
        <p:txBody>
          <a:bodyPr wrap="square" rtlCol="0">
            <a:spAutoFit/>
          </a:bodyPr>
          <a:lstStyle/>
          <a:p>
            <a:r>
              <a:rPr lang="en-US" dirty="0"/>
              <a:t>8</a:t>
            </a:r>
            <a:r>
              <a:rPr lang="sk-SK" dirty="0"/>
              <a:t>th </a:t>
            </a:r>
            <a:r>
              <a:rPr lang="en-US" dirty="0"/>
              <a:t>-</a:t>
            </a:r>
            <a:r>
              <a:rPr lang="sk-SK" dirty="0"/>
              <a:t> </a:t>
            </a:r>
            <a:r>
              <a:rPr lang="en-US" dirty="0"/>
              <a:t>11th September 2022</a:t>
            </a:r>
          </a:p>
        </p:txBody>
      </p:sp>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a:off x="3088437" y="141661"/>
            <a:ext cx="3771097" cy="1015663"/>
          </a:xfrm>
          <a:prstGeom prst="rect">
            <a:avLst/>
          </a:prstGeom>
        </p:spPr>
        <p:txBody>
          <a:bodyPr wrap="none">
            <a:spAutoFit/>
          </a:bodyPr>
          <a:lstStyle/>
          <a:p>
            <a:r>
              <a:rPr lang="sk-SK" sz="6000" b="1" dirty="0"/>
              <a:t>Funny time</a:t>
            </a:r>
            <a:endParaRPr lang="en-US" sz="6000" b="1" dirty="0"/>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10132" y="1343100"/>
            <a:ext cx="2863366" cy="1906438"/>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flipV="1">
            <a:off x="2662" y="2208084"/>
            <a:ext cx="2925009" cy="2193756"/>
          </a:xfrm>
          <a:prstGeom prst="rect">
            <a:avLst/>
          </a:prstGeom>
        </p:spPr>
      </p:pic>
      <p:pic>
        <p:nvPicPr>
          <p:cNvPr id="9" name="Obráze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093" y="4039645"/>
            <a:ext cx="2638964" cy="1759309"/>
          </a:xfrm>
          <a:prstGeom prst="rect">
            <a:avLst/>
          </a:prstGeom>
        </p:spPr>
      </p:pic>
      <p:pic>
        <p:nvPicPr>
          <p:cNvPr id="10" name="Obráze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24268" y="994204"/>
            <a:ext cx="3447691" cy="2585768"/>
          </a:xfrm>
          <a:prstGeom prst="rect">
            <a:avLst/>
          </a:prstGeom>
        </p:spPr>
      </p:pic>
      <p:pic>
        <p:nvPicPr>
          <p:cNvPr id="12" name="Obrázek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40150" y="3304962"/>
            <a:ext cx="2173856" cy="1630392"/>
          </a:xfrm>
          <a:prstGeom prst="rect">
            <a:avLst/>
          </a:prstGeom>
        </p:spPr>
      </p:pic>
      <p:pic>
        <p:nvPicPr>
          <p:cNvPr id="13" name="Obrázek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65262" y="2893787"/>
            <a:ext cx="3829409" cy="2552939"/>
          </a:xfrm>
          <a:prstGeom prst="rect">
            <a:avLst/>
          </a:prstGeom>
        </p:spPr>
      </p:pic>
      <p:pic>
        <p:nvPicPr>
          <p:cNvPr id="14" name="Obrázek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56074" y="3816780"/>
            <a:ext cx="1723488" cy="2297984"/>
          </a:xfrm>
          <a:prstGeom prst="rect">
            <a:avLst/>
          </a:prstGeom>
        </p:spPr>
      </p:pic>
      <p:sp>
        <p:nvSpPr>
          <p:cNvPr id="2" name="Foliennummernplatzhalter 1">
            <a:extLst>
              <a:ext uri="{FF2B5EF4-FFF2-40B4-BE49-F238E27FC236}">
                <a16:creationId xmlns:a16="http://schemas.microsoft.com/office/drawing/2014/main" xmlns="" id="{2619459A-D9F6-5846-8A4E-5C6B4A5B82EB}"/>
              </a:ext>
            </a:extLst>
          </p:cNvPr>
          <p:cNvSpPr>
            <a:spLocks noGrp="1"/>
          </p:cNvSpPr>
          <p:nvPr>
            <p:ph type="sldNum" sz="quarter" idx="12"/>
          </p:nvPr>
        </p:nvSpPr>
        <p:spPr/>
        <p:txBody>
          <a:bodyPr/>
          <a:lstStyle/>
          <a:p>
            <a:fld id="{DA1FB36D-5C73-45B8-9328-211DC8B3A0DF}" type="slidenum">
              <a:rPr lang="sk-SK" smtClean="0"/>
              <a:t>7</a:t>
            </a:fld>
            <a:endParaRPr lang="sk-SK"/>
          </a:p>
        </p:txBody>
      </p:sp>
    </p:spTree>
    <p:extLst>
      <p:ext uri="{BB962C8B-B14F-4D97-AF65-F5344CB8AC3E}">
        <p14:creationId xmlns:p14="http://schemas.microsoft.com/office/powerpoint/2010/main" val="979116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xmlns="" id="{672EEF05-AC13-AF45-894B-5033E5EB7F3B}"/>
              </a:ext>
            </a:extLst>
          </p:cNvPr>
          <p:cNvSpPr>
            <a:spLocks/>
          </p:cNvSpPr>
          <p:nvPr/>
        </p:nvSpPr>
        <p:spPr>
          <a:xfrm>
            <a:off x="690254" y="459972"/>
            <a:ext cx="10800000" cy="6180987"/>
          </a:xfrm>
          <a:prstGeom prst="rect">
            <a:avLst/>
          </a:prstGeom>
        </p:spPr>
        <p:txBody>
          <a:bodyPr>
            <a:spAutoFit/>
          </a:bodyPr>
          <a:lstStyle/>
          <a:p>
            <a:pPr algn="just">
              <a:lnSpc>
                <a:spcPct val="107000"/>
              </a:lnSpc>
              <a:spcAft>
                <a:spcPts val="800"/>
              </a:spcAft>
            </a:pPr>
            <a:r>
              <a:rPr lang="sk-SK" sz="1350" dirty="0">
                <a:latin typeface="Arial" panose="020B0604020202020204" pitchFamily="34" charset="0"/>
                <a:ea typeface="Calibri" panose="020F0502020204030204" pitchFamily="34" charset="0"/>
                <a:cs typeface="Arial" panose="020B0604020202020204" pitchFamily="34" charset="0"/>
              </a:rPr>
              <a:t>Tripartite meeting 08-11.09.2022</a:t>
            </a:r>
          </a:p>
          <a:p>
            <a:pPr algn="just">
              <a:lnSpc>
                <a:spcPct val="107000"/>
              </a:lnSpc>
              <a:spcAft>
                <a:spcPts val="800"/>
              </a:spcAft>
            </a:pPr>
            <a:r>
              <a:rPr lang="sk-SK" sz="1350" dirty="0">
                <a:latin typeface="Arial" panose="020B0604020202020204" pitchFamily="34" charset="0"/>
                <a:ea typeface="Calibri" panose="020F0502020204030204" pitchFamily="34" charset="0"/>
                <a:cs typeface="Arial" panose="020B0604020202020204" pitchFamily="34" charset="0"/>
              </a:rPr>
              <a:t>Meeting friends and making new contacts allowed us to participate in this year's Post Covid triple meeting of PL-CZ and SK countries. The weekend, threatened with bad weather, turned out to be favourable for our programme. The cordial get-together on Thursday with already known and new participants went on until late in the evening. Small gifts from members of the DSaSS as well as from the county, or treats from each country of the participants, pleasantly surprised and satiated. Friday started very early in order to reach all the main venues. The first stop was at the Okrasa factory, which specialises in the production of glass Christmas decorations. There we were able to witness the production process of one such Christmas bauble in different colours, shapes and sizes and then had the opportunity to buy the products in the company's shop. Afterwards, each group returned to their own country for a while, taking photos at the border posts. Our stay was made more enjoyable by a folklore ensemble of SK and girls from PL. The mayors of the border villages from Slovakia, Poland and the Czech Republic also honoured us with their presence, and a small-leaved lime tree was planted as a symbol of brotherhood, friendship and cooperation among the Scouts. The sign erected here will commemorate this event in Slovak, Czech and Polish. The signing of the agreements sealed further joint cooperation between the countries. We spent a pleasant time with a delicious lunch, singing and dancing, but that was not the end of the day, the next stop was Budatín Castle. During a tour of the interiors and exteriors, we could feel a piece of the history of this magical place. The evening presentation of the almanac of previous years, videos about the work of the scouts in Bohemia in the summer camp and the story of Juraj Janosik presented by Juraj Jakubisko opened the discussion window. The drizzle on Saturday morning did not deter us from our planned hikes to the Jánošík holes, the Terchová lookout or climbing the local Calvary. A reunion at the local church of St Cyril and Methodius, with the opportunity to admire the huge, moving wooden nativity scene, and a visit to the nearby Museum of Juraj Jánošík, with a documentary about his life and death, complemented by an exhibition of artefacts, brought us closer to local life. The opportunity to see cheese corkscrews being made live and to buy their products was welcomed by several participants. A tasty lunch in the form of cabbage soup filled us up, but some did not miss the opportunity to try the original homemade honey-flavoured beer from the Vršky brewery. In the evening, the conference took place, where all three countries were represented. A short cross-section of the history and important milestones of the ISGF on the occasion of its 30th anniversary was presented with small mementos.  Big thanks for this. After a few words from the scouts from Bohemia and Poland, the meeting was livened up by the singing of a folklore ensemble. Some would have traded their last evening for an endless hour of conversation and the pleasant company of others. The last morning was part of the spiritual programme when, after Holy Mass and the common circle, everyone returned to their country, family and loved ones with a long farewell. In this way, the motto: "Without the past there is no future" was fulfilled. as the history of this meeting and the plans for the next meeting began to be written.</a:t>
            </a:r>
            <a:endParaRPr lang="de-DE" sz="1350" dirty="0">
              <a:latin typeface="Arial" panose="020B0604020202020204" pitchFamily="34" charset="0"/>
              <a:ea typeface="Calibri" panose="020F0502020204030204" pitchFamily="34" charset="0"/>
              <a:cs typeface="Arial" panose="020B0604020202020204" pitchFamily="34" charset="0"/>
            </a:endParaRPr>
          </a:p>
        </p:txBody>
      </p:sp>
      <p:sp>
        <p:nvSpPr>
          <p:cNvPr id="2" name="Foliennummernplatzhalter 1">
            <a:extLst>
              <a:ext uri="{FF2B5EF4-FFF2-40B4-BE49-F238E27FC236}">
                <a16:creationId xmlns:a16="http://schemas.microsoft.com/office/drawing/2014/main" xmlns="" id="{64FA9659-E845-3046-9E8A-157EDD7D0B90}"/>
              </a:ext>
            </a:extLst>
          </p:cNvPr>
          <p:cNvSpPr>
            <a:spLocks noGrp="1"/>
          </p:cNvSpPr>
          <p:nvPr>
            <p:ph type="sldNum" sz="quarter" idx="12"/>
          </p:nvPr>
        </p:nvSpPr>
        <p:spPr/>
        <p:txBody>
          <a:bodyPr/>
          <a:lstStyle/>
          <a:p>
            <a:fld id="{DA1FB36D-5C73-45B8-9328-211DC8B3A0DF}" type="slidenum">
              <a:rPr lang="sk-SK" smtClean="0"/>
              <a:t>8</a:t>
            </a:fld>
            <a:endParaRPr lang="sk-SK"/>
          </a:p>
        </p:txBody>
      </p:sp>
    </p:spTree>
    <p:extLst>
      <p:ext uri="{BB962C8B-B14F-4D97-AF65-F5344CB8AC3E}">
        <p14:creationId xmlns:p14="http://schemas.microsoft.com/office/powerpoint/2010/main" val="1727366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sgf-zentraleuropa.eu/wp-content/uploads/2018/03/cropped-Logo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986" y="141661"/>
            <a:ext cx="1561741" cy="15617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sgf-zentraleuropa.eu/wp-content/uploads/2022/04/ISGF.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7229" y="141661"/>
            <a:ext cx="1568619" cy="1564137"/>
          </a:xfrm>
          <a:prstGeom prst="rect">
            <a:avLst/>
          </a:prstGeom>
          <a:noFill/>
          <a:extLst>
            <a:ext uri="{909E8E84-426E-40DD-AFC4-6F175D3DCCD1}">
              <a14:hiddenFill xmlns:a14="http://schemas.microsoft.com/office/drawing/2010/main">
                <a:solidFill>
                  <a:srgbClr val="FFFFFF"/>
                </a:solidFill>
              </a14:hiddenFill>
            </a:ext>
          </a:extLst>
        </p:spPr>
      </p:pic>
      <p:sp>
        <p:nvSpPr>
          <p:cNvPr id="21" name="Obdélník 20"/>
          <p:cNvSpPr/>
          <p:nvPr/>
        </p:nvSpPr>
        <p:spPr>
          <a:xfrm>
            <a:off x="1743178" y="2042186"/>
            <a:ext cx="7616572" cy="1569660"/>
          </a:xfrm>
          <a:prstGeom prst="rect">
            <a:avLst/>
          </a:prstGeom>
        </p:spPr>
        <p:txBody>
          <a:bodyPr wrap="none">
            <a:spAutoFit/>
          </a:bodyPr>
          <a:lstStyle/>
          <a:p>
            <a:pPr algn="ctr"/>
            <a:r>
              <a:rPr lang="sk-SK" sz="4800" b="1" dirty="0" err="1"/>
              <a:t>We</a:t>
            </a:r>
            <a:r>
              <a:rPr lang="sk-SK" sz="4800" b="1" dirty="0"/>
              <a:t> </a:t>
            </a:r>
            <a:r>
              <a:rPr lang="sk-SK" sz="4800" b="1" dirty="0" err="1"/>
              <a:t>look</a:t>
            </a:r>
            <a:r>
              <a:rPr lang="sk-SK" sz="4800" b="1" dirty="0"/>
              <a:t> forward </a:t>
            </a:r>
          </a:p>
          <a:p>
            <a:pPr algn="ctr"/>
            <a:r>
              <a:rPr lang="sk-SK" sz="4800" b="1" dirty="0"/>
              <a:t>to </a:t>
            </a:r>
            <a:r>
              <a:rPr lang="sk-SK" sz="4800" b="1" dirty="0" err="1"/>
              <a:t>seeing</a:t>
            </a:r>
            <a:r>
              <a:rPr lang="sk-SK" sz="4800" b="1" dirty="0"/>
              <a:t> </a:t>
            </a:r>
            <a:r>
              <a:rPr lang="sk-SK" sz="4800" b="1" dirty="0" err="1"/>
              <a:t>you</a:t>
            </a:r>
            <a:r>
              <a:rPr lang="sk-SK" sz="4800" b="1" dirty="0"/>
              <a:t> </a:t>
            </a:r>
            <a:r>
              <a:rPr lang="sk-SK" sz="4800" b="1" dirty="0" err="1"/>
              <a:t>again</a:t>
            </a:r>
            <a:r>
              <a:rPr lang="sk-SK" sz="4800" b="1" dirty="0"/>
              <a:t> </a:t>
            </a:r>
            <a:r>
              <a:rPr lang="sk-SK" sz="4800" b="1" dirty="0" err="1"/>
              <a:t>next</a:t>
            </a:r>
            <a:r>
              <a:rPr lang="sk-SK" sz="4800" b="1" dirty="0"/>
              <a:t> </a:t>
            </a:r>
            <a:r>
              <a:rPr lang="sk-SK" sz="4800" b="1" dirty="0" err="1"/>
              <a:t>year</a:t>
            </a:r>
            <a:endParaRPr lang="sk-SK" sz="4800" b="1" dirty="0"/>
          </a:p>
        </p:txBody>
      </p:sp>
      <p:sp>
        <p:nvSpPr>
          <p:cNvPr id="2" name="Foliennummernplatzhalter 1">
            <a:extLst>
              <a:ext uri="{FF2B5EF4-FFF2-40B4-BE49-F238E27FC236}">
                <a16:creationId xmlns:a16="http://schemas.microsoft.com/office/drawing/2014/main" xmlns="" id="{88E9ED79-2061-9046-9813-CB3C5118762D}"/>
              </a:ext>
            </a:extLst>
          </p:cNvPr>
          <p:cNvSpPr>
            <a:spLocks noGrp="1"/>
          </p:cNvSpPr>
          <p:nvPr>
            <p:ph type="sldNum" sz="quarter" idx="12"/>
          </p:nvPr>
        </p:nvSpPr>
        <p:spPr/>
        <p:txBody>
          <a:bodyPr/>
          <a:lstStyle/>
          <a:p>
            <a:fld id="{DA1FB36D-5C73-45B8-9328-211DC8B3A0DF}" type="slidenum">
              <a:rPr lang="sk-SK" smtClean="0"/>
              <a:t>9</a:t>
            </a:fld>
            <a:endParaRPr lang="sk-SK"/>
          </a:p>
        </p:txBody>
      </p:sp>
    </p:spTree>
    <p:extLst>
      <p:ext uri="{BB962C8B-B14F-4D97-AF65-F5344CB8AC3E}">
        <p14:creationId xmlns:p14="http://schemas.microsoft.com/office/powerpoint/2010/main" val="109622213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798</Words>
  <Application>Microsoft Office PowerPoint</Application>
  <PresentationFormat>Vlastná</PresentationFormat>
  <Paragraphs>35</Paragraphs>
  <Slides>9</Slides>
  <Notes>0</Notes>
  <HiddenSlides>0</HiddenSlides>
  <MMClips>0</MMClips>
  <ScaleCrop>false</ScaleCrop>
  <HeadingPairs>
    <vt:vector size="4" baseType="variant">
      <vt:variant>
        <vt:lpstr>Motív</vt:lpstr>
      </vt:variant>
      <vt:variant>
        <vt:i4>1</vt:i4>
      </vt:variant>
      <vt:variant>
        <vt:lpstr>Nadpisy snímok</vt:lpstr>
      </vt:variant>
      <vt:variant>
        <vt:i4>9</vt:i4>
      </vt:variant>
    </vt:vector>
  </HeadingPairs>
  <TitlesOfParts>
    <vt:vector size="10" baseType="lpstr">
      <vt:lpstr>Motiv Office</vt:lpstr>
      <vt:lpstr>The third year of the decluttering of the Sklabiňa castle.                                   Anlage 1</vt:lpstr>
      <vt:lpstr>25th. Old scouts meeting of three countries </vt:lpstr>
      <vt:lpstr>Meeting at the tri-border</vt:lpstr>
      <vt:lpstr>Visit to the factory of Christmas decorations</vt:lpstr>
      <vt:lpstr>Commemoration of the 30th anniversary of the creation of the Subregion Central Europe</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25th. Old scouts meeting of three countries</dc:title>
  <dc:creator>RMati@globalpayments.sk</dc:creator>
  <cp:lastModifiedBy>pc</cp:lastModifiedBy>
  <cp:revision>19</cp:revision>
  <dcterms:created xsi:type="dcterms:W3CDTF">2022-09-15T07:38:13Z</dcterms:created>
  <dcterms:modified xsi:type="dcterms:W3CDTF">2022-11-26T19:28:02Z</dcterms:modified>
</cp:coreProperties>
</file>